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184D-81E8-40DA-AC9F-AC513BFE709E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E8F6-2D31-49C2-BD32-741F974796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COMPENSATORY EDUCATION:</a:t>
            </a:r>
            <a:br>
              <a:rPr lang="en-US" dirty="0" smtClean="0"/>
            </a:br>
            <a:r>
              <a:rPr lang="en-US" sz="2800" dirty="0" smtClean="0"/>
              <a:t>WHAT, WHY, WHEN, WHERE, AND HOW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By</a:t>
            </a:r>
          </a:p>
          <a:p>
            <a:r>
              <a:rPr lang="en-US" sz="2800" dirty="0" smtClean="0"/>
              <a:t>CARYL ANDREA OBERMAN, ESQ.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DENIAL OF FAPE</a:t>
            </a:r>
          </a:p>
          <a:p>
            <a:endParaRPr lang="en-US" dirty="0"/>
          </a:p>
          <a:p>
            <a:r>
              <a:rPr lang="en-US" dirty="0" smtClean="0"/>
              <a:t>PROCEDURAL ERRORS ALONE USUALLY NOT ENOUGH</a:t>
            </a:r>
          </a:p>
          <a:p>
            <a:endParaRPr lang="en-US" dirty="0"/>
          </a:p>
          <a:p>
            <a:r>
              <a:rPr lang="en-US" dirty="0" smtClean="0"/>
              <a:t>PROCEDURAL ERRORS THAT DENY PARENT PARTICIPATION MAY BE ENOUGH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LEAs FAIL TO PROVIDE FAPE IN ONE OF FOUR WAYS: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 FIND VIOLATION:  NO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INAPPROPRIATE IEP:  WRONG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FAILURE TO IMPLEMENT:  RIGHT SERVICES, NO DELIVERY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INAPPROPRIATE IMPLEMENTATION:  RIGHT SERVICES, WRONG DELIVERY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COMPENSATORY EDUCATION IS AN EQUITABLE REMEDY</a:t>
            </a:r>
          </a:p>
          <a:p>
            <a:r>
              <a:rPr lang="en-US" dirty="0" smtClean="0"/>
              <a:t>OWED TO STUDENTS WHO ARE ENTITLED TO FAPE</a:t>
            </a:r>
          </a:p>
          <a:p>
            <a:r>
              <a:rPr lang="en-US" dirty="0" smtClean="0"/>
              <a:t>BUT WHO HAVE BEEN DENIED FAPE.</a:t>
            </a:r>
          </a:p>
          <a:p>
            <a:r>
              <a:rPr lang="en-US" dirty="0" smtClean="0"/>
              <a:t>ALSO AVAILABLE TO STUDENTS WHO HAVE BEEN DENIED SERVICES UNDER SECTION 504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CLAIMS RAISED?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THROUGH ODR:</a:t>
            </a:r>
          </a:p>
          <a:p>
            <a:pPr marL="514350" indent="-514350">
              <a:buNone/>
            </a:pPr>
            <a:endParaRPr lang="en-US" dirty="0" smtClean="0"/>
          </a:p>
          <a:p>
            <a:r>
              <a:rPr lang="en-US" dirty="0" smtClean="0"/>
              <a:t>REQUESTING MEDIATION</a:t>
            </a:r>
          </a:p>
          <a:p>
            <a:r>
              <a:rPr lang="en-US" dirty="0" smtClean="0"/>
              <a:t>DUE PROCESS HEARING COMPLAINT</a:t>
            </a:r>
          </a:p>
          <a:p>
            <a:r>
              <a:rPr lang="en-US" dirty="0" smtClean="0"/>
              <a:t>ECC 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THROUGH THE STATE COMPLAINT PROCEDURE:</a:t>
            </a:r>
          </a:p>
          <a:p>
            <a:r>
              <a:rPr lang="en-US" dirty="0" smtClean="0"/>
              <a:t>ONLY FOR PROCEDURAL OR PRESENCE/ABSENCE CLAIMS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COMPENSATORY EDUCATION: WHAT, WHY, WHEN, WHERE, AND HOW</vt:lpstr>
      <vt:lpstr>WHY?</vt:lpstr>
      <vt:lpstr> WHEN? </vt:lpstr>
      <vt:lpstr>WHAT IS IT?</vt:lpstr>
      <vt:lpstr>HOW ARE CLAIMS RAISED?</vt:lpstr>
      <vt:lpstr>Slide 6</vt:lpstr>
    </vt:vector>
  </TitlesOfParts>
  <Company>Wolf Block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COMPENSATORY EDUCATION: WHAT, WHY, WHEN, WHERE, AND HOW</dc:title>
  <dc:creator>Caryl</dc:creator>
  <cp:lastModifiedBy>Caryl</cp:lastModifiedBy>
  <cp:revision>3</cp:revision>
  <dcterms:created xsi:type="dcterms:W3CDTF">2013-05-31T21:09:56Z</dcterms:created>
  <dcterms:modified xsi:type="dcterms:W3CDTF">2013-05-31T21:30:54Z</dcterms:modified>
</cp:coreProperties>
</file>